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ln w="76200">
            <a:solidFill>
              <a:schemeClr val="bg1"/>
            </a:solidFill>
            <a:prstDash val="dashDot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Роль асистента вчителя щодо здійснення адаптацій та модифікацій навчально-виховного процесу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7772399" y="56387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05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Щоб досягти успіху та задовільнити потреби учнів з особливими освітніми потребами необхідно застосовувати різноманітні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методи, матеріали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та змінювати їх залежно від потреб учня. Такі зміни та пристосування відбуваються через</a:t>
            </a:r>
            <a:b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адаптації та модифікації.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28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728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АДАПТАЦІЯ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4000" dirty="0" smtClean="0">
                <a:solidFill>
                  <a:schemeClr val="tx1"/>
                </a:solidFill>
              </a:rPr>
              <a:t>Змінює характер навчання, не змінюючи зміст або понятійну сутність навчального завдання. </a:t>
            </a:r>
            <a:r>
              <a:rPr lang="uk-UA" sz="4000" dirty="0" smtClean="0">
                <a:solidFill>
                  <a:schemeClr val="tx1"/>
                </a:solidFill>
              </a:rPr>
              <a:t>Допомагає </a:t>
            </a:r>
            <a:r>
              <a:rPr lang="uk-UA" sz="4000" dirty="0" smtClean="0">
                <a:solidFill>
                  <a:schemeClr val="tx1"/>
                </a:solidFill>
              </a:rPr>
              <a:t>учням зосередитися на виконанні поставленого завдання.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0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uk-UA" dirty="0" smtClean="0"/>
              <a:t>- </a:t>
            </a:r>
            <a:r>
              <a:rPr lang="uk-UA" dirty="0" smtClean="0"/>
              <a:t>записувати </a:t>
            </a:r>
            <a:r>
              <a:rPr lang="uk-UA" dirty="0" smtClean="0"/>
              <a:t>ключові слова, дати, формули на дошці;</a:t>
            </a:r>
            <a:br>
              <a:rPr lang="uk-UA" dirty="0" smtClean="0"/>
            </a:br>
            <a:r>
              <a:rPr lang="uk-UA" dirty="0" smtClean="0"/>
              <a:t>- </a:t>
            </a:r>
            <a:r>
              <a:rPr lang="uk-UA" dirty="0" smtClean="0"/>
              <a:t>вивішати </a:t>
            </a:r>
            <a:r>
              <a:rPr lang="uk-UA" dirty="0" smtClean="0"/>
              <a:t>на дошці графік роботи;</a:t>
            </a:r>
            <a:br>
              <a:rPr lang="uk-UA" dirty="0" smtClean="0"/>
            </a:br>
            <a:r>
              <a:rPr lang="uk-UA" dirty="0" smtClean="0"/>
              <a:t>- надання вербальних підказок під час переходу до іншого виду діяльності і т.д.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4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Адаптацію в класі можна організовувати в наступних сферах:</a:t>
            </a:r>
            <a:b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фізичне середовище 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– адаптація змінює середовище (побудова пандусу, розширення дверей, зміна освітлення, розташування меблів)</a:t>
            </a:r>
            <a:b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навчання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адаптація змінює процес навчання (спосіб повідомлення педагогом матеріалу; спосіб організації занять; залучення дітей до виконання завдань)</a:t>
            </a:r>
            <a:b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64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uk-U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Вказівки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– адаптація змінює процедури, методи та щоденні заняття, які використовує вчитель</a:t>
            </a:r>
            <a:b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Матеріали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– адаптація полягає у пристосуванні навчальних інструментів і матеріалів до індивідуальних потреб учнів.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728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МОДИФІКАЦІЇ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772817"/>
            <a:ext cx="9144000" cy="50851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uk-UA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uk-UA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Змінюють </a:t>
            </a:r>
            <a:r>
              <a:rPr lang="uk-UA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зміст або понятійну складність навчального завдання.</a:t>
            </a:r>
            <a:endParaRPr lang="ru-RU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01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687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Модифікації можуть бути виконані шляхом: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uk-UA" u="sng" dirty="0" smtClean="0">
                <a:solidFill>
                  <a:schemeClr val="tx1"/>
                </a:solidFill>
              </a:rPr>
              <a:t>Скороченням змісту матеріалу, який необхідно засвоїти</a:t>
            </a:r>
            <a:r>
              <a:rPr lang="uk-UA" dirty="0" smtClean="0">
                <a:solidFill>
                  <a:schemeClr val="tx1"/>
                </a:solidFill>
              </a:rPr>
              <a:t>. Учень може брати участь лише в окремих частинах уроку, опановувати лише частину змісту навчального матеріалу.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uk-UA" u="sng" dirty="0" smtClean="0">
                <a:solidFill>
                  <a:schemeClr val="tx1"/>
                </a:solidFill>
              </a:rPr>
              <a:t>Зниження вимог до участі в роботі</a:t>
            </a:r>
            <a:r>
              <a:rPr lang="uk-UA" dirty="0" smtClean="0">
                <a:solidFill>
                  <a:schemeClr val="tx1"/>
                </a:solidFill>
              </a:rPr>
              <a:t>. Учень може виконувати лише частину  завдань.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57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06084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Адаптації та модифікації здійснюються з урахуванням конкретних потреб дитини, включаючи: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47251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uk-UA" b="1" u="sng" dirty="0" smtClean="0">
                <a:solidFill>
                  <a:schemeClr val="accent2">
                    <a:lumMod val="75000"/>
                  </a:schemeClr>
                </a:solidFill>
              </a:rPr>
              <a:t>Поведінку </a:t>
            </a:r>
            <a:r>
              <a:rPr lang="uk-UA" dirty="0" smtClean="0">
                <a:solidFill>
                  <a:schemeClr val="tx1"/>
                </a:solidFill>
              </a:rPr>
              <a:t>– вирішення проблем, що пов’язані з мотивацією та виконанням встановлених правил і вимог до поведінки.</a:t>
            </a:r>
          </a:p>
          <a:p>
            <a:pPr algn="l"/>
            <a:r>
              <a:rPr lang="uk-UA" b="1" u="sng" dirty="0" smtClean="0">
                <a:solidFill>
                  <a:schemeClr val="accent2">
                    <a:lumMod val="75000"/>
                  </a:schemeClr>
                </a:solidFill>
              </a:rPr>
              <a:t>Організаційні навики </a:t>
            </a:r>
            <a:r>
              <a:rPr lang="uk-UA" dirty="0" smtClean="0">
                <a:solidFill>
                  <a:schemeClr val="tx1"/>
                </a:solidFill>
              </a:rPr>
              <a:t>– зосередження уваги на завданні, що виконується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uk-UA" b="1" u="sng" dirty="0" smtClean="0">
                <a:solidFill>
                  <a:schemeClr val="accent2">
                    <a:lumMod val="75000"/>
                  </a:schemeClr>
                </a:solidFill>
              </a:rPr>
              <a:t>Сенсорні потреби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– </a:t>
            </a:r>
            <a:r>
              <a:rPr lang="uk-UA" dirty="0" smtClean="0">
                <a:solidFill>
                  <a:schemeClr val="tx1"/>
                </a:solidFill>
              </a:rPr>
              <a:t>адаптація шляхом надання учневі допоміжних засобів (слуховий апарат, окуляри),  устаткування і допомоги для того, щоб компенсувати сенсорні порушення.</a:t>
            </a:r>
            <a:endParaRPr lang="ru-RU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13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218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Тема Office</vt:lpstr>
      <vt:lpstr>Роль асистента вчителя щодо здійснення адаптацій та модифікацій навчально-виховного процесу</vt:lpstr>
      <vt:lpstr>Щоб досягти успіху та задовільнити потреби учнів з особливими освітніми потребами необхідно застосовувати різноманітні методи, матеріали та змінювати їх залежно від потреб учня. Такі зміни та пристосування відбуваються через  адаптації та модифікації.</vt:lpstr>
      <vt:lpstr>АДАПТАЦІЯ</vt:lpstr>
      <vt:lpstr>- записувати ключові слова, дати, формули на дошці; - вивішати на дошці графік роботи; - надання вербальних підказок під час переходу до іншого виду діяльності і т.д. </vt:lpstr>
      <vt:lpstr>Адаптацію в класі можна організовувати в наступних сферах:  - фізичне середовище – адаптація змінює середовище (побудова пандусу, розширення дверей, зміна освітлення, розташування меблів)  - навчання – адаптація змінює процес навчання (спосіб повідомлення педагогом матеріалу; спосіб організації занять; залучення дітей до виконання завдань) </vt:lpstr>
      <vt:lpstr>Вказівки – адаптація змінює процедури, методи та щоденні заняття, які використовує вчитель  Матеріали – адаптація полягає у пристосуванні навчальних інструментів і матеріалів до індивідуальних потреб учнів.</vt:lpstr>
      <vt:lpstr>МОДИФІКАЦІЇ</vt:lpstr>
      <vt:lpstr>Модифікації можуть бути виконані шляхом:</vt:lpstr>
      <vt:lpstr>Адаптації та модифікації здійснюються з урахуванням конкретних потреб дитини, включаючи: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асистента вчителя щодо здійснення адаптацій та модифікацій навчально-виховного процесу</dc:title>
  <dc:creator>Home</dc:creator>
  <cp:lastModifiedBy>Богдан</cp:lastModifiedBy>
  <cp:revision>24</cp:revision>
  <dcterms:created xsi:type="dcterms:W3CDTF">2014-08-20T17:13:40Z</dcterms:created>
  <dcterms:modified xsi:type="dcterms:W3CDTF">2014-08-26T05:40:39Z</dcterms:modified>
</cp:coreProperties>
</file>