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  <p:sldId id="266" r:id="rId3"/>
    <p:sldId id="262" r:id="rId4"/>
    <p:sldId id="258" r:id="rId5"/>
    <p:sldId id="263" r:id="rId6"/>
    <p:sldId id="264" r:id="rId7"/>
    <p:sldId id="265" r:id="rId8"/>
    <p:sldId id="257" r:id="rId9"/>
    <p:sldId id="268" r:id="rId10"/>
    <p:sldId id="269" r:id="rId11"/>
    <p:sldId id="267" r:id="rId12"/>
    <p:sldId id="271" r:id="rId13"/>
    <p:sldId id="272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6EFBDD-E5ED-4D55-8548-62FEA41D33FC}" type="doc">
      <dgm:prSet loTypeId="urn:microsoft.com/office/officeart/2008/layout/RadialCluster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92EBB7FE-0DA0-48CD-9053-326CFC66B284}">
      <dgm:prSet phldrT="[Текст]"/>
      <dgm:spPr/>
      <dgm:t>
        <a:bodyPr/>
        <a:lstStyle/>
        <a:p>
          <a:r>
            <a:rPr lang="uk-UA" dirty="0" smtClean="0"/>
            <a:t>завдання</a:t>
          </a:r>
          <a:endParaRPr lang="uk-UA" dirty="0"/>
        </a:p>
      </dgm:t>
    </dgm:pt>
    <dgm:pt modelId="{BCBCE402-F5C6-4DE2-B48E-7C5CCA2FB664}" type="parTrans" cxnId="{5B75AF60-FEFD-436B-B2E2-C89416DB3078}">
      <dgm:prSet/>
      <dgm:spPr/>
      <dgm:t>
        <a:bodyPr/>
        <a:lstStyle/>
        <a:p>
          <a:endParaRPr lang="uk-UA"/>
        </a:p>
      </dgm:t>
    </dgm:pt>
    <dgm:pt modelId="{C64DF82F-3981-4BAC-8E2E-12BDE3349F2F}" type="sibTrans" cxnId="{5B75AF60-FEFD-436B-B2E2-C89416DB3078}">
      <dgm:prSet/>
      <dgm:spPr/>
      <dgm:t>
        <a:bodyPr/>
        <a:lstStyle/>
        <a:p>
          <a:endParaRPr lang="uk-UA"/>
        </a:p>
      </dgm:t>
    </dgm:pt>
    <dgm:pt modelId="{C489EF7B-CCCC-4AB0-9529-E0953081100D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rPr>
            <a:t>розвиток всіх психічних функцій і пізнавальної діяльності</a:t>
          </a:r>
          <a:endParaRPr lang="uk-UA" sz="1800" dirty="0">
            <a:solidFill>
              <a:schemeClr val="tx1"/>
            </a:solidFill>
          </a:endParaRPr>
        </a:p>
      </dgm:t>
    </dgm:pt>
    <dgm:pt modelId="{A6E59565-A671-4D21-9E73-F0361A2F7907}" type="parTrans" cxnId="{07D5A476-F822-45A5-9BC6-93DA718157C2}">
      <dgm:prSet/>
      <dgm:spPr/>
      <dgm:t>
        <a:bodyPr/>
        <a:lstStyle/>
        <a:p>
          <a:endParaRPr lang="uk-UA"/>
        </a:p>
      </dgm:t>
    </dgm:pt>
    <dgm:pt modelId="{55BCBBD5-6EB8-4BAA-A7B8-A62E238B6FAC}" type="sibTrans" cxnId="{07D5A476-F822-45A5-9BC6-93DA718157C2}">
      <dgm:prSet/>
      <dgm:spPr/>
      <dgm:t>
        <a:bodyPr/>
        <a:lstStyle/>
        <a:p>
          <a:endParaRPr lang="uk-UA"/>
        </a:p>
      </dgm:t>
    </dgm:pt>
    <dgm:pt modelId="{71205F6D-14A7-4DA1-9F55-2FC747EA0F38}">
      <dgm:prSet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rPr>
            <a:t>формування у них правильної поведінки. </a:t>
          </a:r>
          <a:endParaRPr lang="uk-UA" sz="2000" dirty="0" smtClean="0">
            <a:solidFill>
              <a:schemeClr val="tx1"/>
            </a:solidFill>
            <a:latin typeface="Calibri"/>
            <a:ea typeface="Calibri"/>
            <a:cs typeface="Times New Roman"/>
          </a:endParaRPr>
        </a:p>
      </dgm:t>
    </dgm:pt>
    <dgm:pt modelId="{2C61F24F-C522-42D4-8052-D6039FBFD079}" type="parTrans" cxnId="{CD0D6913-C0CB-4BDE-8984-95B3AA1092DA}">
      <dgm:prSet/>
      <dgm:spPr/>
      <dgm:t>
        <a:bodyPr/>
        <a:lstStyle/>
        <a:p>
          <a:endParaRPr lang="uk-UA"/>
        </a:p>
      </dgm:t>
    </dgm:pt>
    <dgm:pt modelId="{53E8AF75-FAB9-44E8-984B-AD432D21E89C}" type="sibTrans" cxnId="{CD0D6913-C0CB-4BDE-8984-95B3AA1092DA}">
      <dgm:prSet/>
      <dgm:spPr/>
      <dgm:t>
        <a:bodyPr/>
        <a:lstStyle/>
        <a:p>
          <a:endParaRPr lang="uk-UA"/>
        </a:p>
      </dgm:t>
    </dgm:pt>
    <dgm:pt modelId="{D34CB1A1-D255-48D6-8857-7C77DB5B8A3F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rPr>
            <a:t>трудове навчання та підготовка до доступних видів праці; самообслуговування;</a:t>
          </a:r>
          <a:endParaRPr lang="uk-UA" sz="1600" dirty="0" smtClean="0">
            <a:solidFill>
              <a:schemeClr val="tx1"/>
            </a:solidFill>
            <a:latin typeface="Calibri"/>
            <a:ea typeface="Calibri"/>
            <a:cs typeface="Times New Roman"/>
          </a:endParaRPr>
        </a:p>
      </dgm:t>
    </dgm:pt>
    <dgm:pt modelId="{56E7285A-AE42-4826-8D1E-5A62B04E9841}" type="parTrans" cxnId="{3D4B8270-BE8E-4B2E-9FB9-5953E8F26926}">
      <dgm:prSet/>
      <dgm:spPr/>
      <dgm:t>
        <a:bodyPr/>
        <a:lstStyle/>
        <a:p>
          <a:endParaRPr lang="uk-UA"/>
        </a:p>
      </dgm:t>
    </dgm:pt>
    <dgm:pt modelId="{457A157A-F6E2-4A46-A57F-5413E18CDC00}" type="sibTrans" cxnId="{3D4B8270-BE8E-4B2E-9FB9-5953E8F26926}">
      <dgm:prSet/>
      <dgm:spPr/>
      <dgm:t>
        <a:bodyPr/>
        <a:lstStyle/>
        <a:p>
          <a:endParaRPr lang="uk-UA"/>
        </a:p>
      </dgm:t>
    </dgm:pt>
    <dgm:pt modelId="{0C0E611C-130B-43DB-8A52-A1E44D4F067D}">
      <dgm:prSet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rPr>
            <a:t>побутова орієнтація та соціальна адаптація.</a:t>
          </a:r>
          <a:endParaRPr lang="uk-UA" sz="2000" dirty="0">
            <a:solidFill>
              <a:schemeClr val="tx1"/>
            </a:solidFill>
            <a:effectLst/>
            <a:latin typeface="Calibri"/>
            <a:ea typeface="Calibri"/>
            <a:cs typeface="Times New Roman"/>
          </a:endParaRPr>
        </a:p>
      </dgm:t>
    </dgm:pt>
    <dgm:pt modelId="{F02C1946-EC98-4176-AE28-44F343310BA0}" type="parTrans" cxnId="{C859DD47-75A8-4B6D-A4EB-E897CBF9D9DD}">
      <dgm:prSet/>
      <dgm:spPr/>
      <dgm:t>
        <a:bodyPr/>
        <a:lstStyle/>
        <a:p>
          <a:endParaRPr lang="uk-UA"/>
        </a:p>
      </dgm:t>
    </dgm:pt>
    <dgm:pt modelId="{99438E76-E1B9-4DC8-A628-D9B56E7CAFA2}" type="sibTrans" cxnId="{C859DD47-75A8-4B6D-A4EB-E897CBF9D9DD}">
      <dgm:prSet/>
      <dgm:spPr/>
      <dgm:t>
        <a:bodyPr/>
        <a:lstStyle/>
        <a:p>
          <a:endParaRPr lang="uk-UA"/>
        </a:p>
      </dgm:t>
    </dgm:pt>
    <dgm:pt modelId="{B6A6E65E-2858-473D-9C11-A42014A597DF}" type="pres">
      <dgm:prSet presAssocID="{CB6EFBDD-E5ED-4D55-8548-62FEA41D33F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05D75254-49F2-4220-AA7D-DEAB430D577C}" type="pres">
      <dgm:prSet presAssocID="{92EBB7FE-0DA0-48CD-9053-326CFC66B284}" presName="singleCycle" presStyleCnt="0"/>
      <dgm:spPr/>
    </dgm:pt>
    <dgm:pt modelId="{3EB84405-7207-48F1-A638-DFEE69C19A9F}" type="pres">
      <dgm:prSet presAssocID="{92EBB7FE-0DA0-48CD-9053-326CFC66B284}" presName="singleCenter" presStyleLbl="node1" presStyleIdx="0" presStyleCnt="5" custScaleX="153498" custLinFactNeighborX="-1041" custLinFactNeighborY="1949">
        <dgm:presLayoutVars>
          <dgm:chMax val="7"/>
          <dgm:chPref val="7"/>
        </dgm:presLayoutVars>
      </dgm:prSet>
      <dgm:spPr/>
      <dgm:t>
        <a:bodyPr/>
        <a:lstStyle/>
        <a:p>
          <a:endParaRPr lang="uk-UA"/>
        </a:p>
      </dgm:t>
    </dgm:pt>
    <dgm:pt modelId="{2FCAB186-3FA7-4D47-8483-3B272070F908}" type="pres">
      <dgm:prSet presAssocID="{A6E59565-A671-4D21-9E73-F0361A2F7907}" presName="Name56" presStyleLbl="parChTrans1D2" presStyleIdx="0" presStyleCnt="4"/>
      <dgm:spPr/>
      <dgm:t>
        <a:bodyPr/>
        <a:lstStyle/>
        <a:p>
          <a:endParaRPr lang="uk-UA"/>
        </a:p>
      </dgm:t>
    </dgm:pt>
    <dgm:pt modelId="{269426E4-ECFF-4D84-AA47-64D77BBE01F8}" type="pres">
      <dgm:prSet presAssocID="{C489EF7B-CCCC-4AB0-9529-E0953081100D}" presName="text0" presStyleLbl="node1" presStyleIdx="1" presStyleCnt="5" custScaleX="295583" custScaleY="167235" custRadScaleRad="82623" custRadScaleInc="-209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E8C918-F9E4-43DC-A8FF-CC8A14397475}" type="pres">
      <dgm:prSet presAssocID="{2C61F24F-C522-42D4-8052-D6039FBFD079}" presName="Name56" presStyleLbl="parChTrans1D2" presStyleIdx="1" presStyleCnt="4"/>
      <dgm:spPr/>
      <dgm:t>
        <a:bodyPr/>
        <a:lstStyle/>
        <a:p>
          <a:endParaRPr lang="uk-UA"/>
        </a:p>
      </dgm:t>
    </dgm:pt>
    <dgm:pt modelId="{27D54012-DA9B-44E6-BBB8-BDEF71EC617C}" type="pres">
      <dgm:prSet presAssocID="{71205F6D-14A7-4DA1-9F55-2FC747EA0F38}" presName="text0" presStyleLbl="node1" presStyleIdx="2" presStyleCnt="5" custScaleX="292162" custScaleY="155937" custRadScaleRad="140478" custRadScaleInc="383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0826E9-F9D1-453A-BB54-13E77A500BB0}" type="pres">
      <dgm:prSet presAssocID="{56E7285A-AE42-4826-8D1E-5A62B04E9841}" presName="Name56" presStyleLbl="parChTrans1D2" presStyleIdx="2" presStyleCnt="4"/>
      <dgm:spPr/>
      <dgm:t>
        <a:bodyPr/>
        <a:lstStyle/>
        <a:p>
          <a:endParaRPr lang="uk-UA"/>
        </a:p>
      </dgm:t>
    </dgm:pt>
    <dgm:pt modelId="{CE8B1C83-0593-46E6-A3D5-DB0E82B019B3}" type="pres">
      <dgm:prSet presAssocID="{D34CB1A1-D255-48D6-8857-7C77DB5B8A3F}" presName="text0" presStyleLbl="node1" presStyleIdx="3" presStyleCnt="5" custScaleX="310435" custScaleY="155576" custRadScaleRad="90277" custRadScaleInc="19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3ED247-C733-4E7C-B021-29492DF0029A}" type="pres">
      <dgm:prSet presAssocID="{F02C1946-EC98-4176-AE28-44F343310BA0}" presName="Name56" presStyleLbl="parChTrans1D2" presStyleIdx="3" presStyleCnt="4"/>
      <dgm:spPr/>
      <dgm:t>
        <a:bodyPr/>
        <a:lstStyle/>
        <a:p>
          <a:endParaRPr lang="uk-UA"/>
        </a:p>
      </dgm:t>
    </dgm:pt>
    <dgm:pt modelId="{7752A65B-0351-4361-A22E-573F1BF0416D}" type="pres">
      <dgm:prSet presAssocID="{0C0E611C-130B-43DB-8A52-A1E44D4F067D}" presName="text0" presStyleLbl="node1" presStyleIdx="4" presStyleCnt="5" custScaleX="267319" custScaleY="170788" custRadScaleRad="144705" custRadScaleInc="-50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B75AF60-FEFD-436B-B2E2-C89416DB3078}" srcId="{CB6EFBDD-E5ED-4D55-8548-62FEA41D33FC}" destId="{92EBB7FE-0DA0-48CD-9053-326CFC66B284}" srcOrd="0" destOrd="0" parTransId="{BCBCE402-F5C6-4DE2-B48E-7C5CCA2FB664}" sibTransId="{C64DF82F-3981-4BAC-8E2E-12BDE3349F2F}"/>
    <dgm:cxn modelId="{3D4B8270-BE8E-4B2E-9FB9-5953E8F26926}" srcId="{92EBB7FE-0DA0-48CD-9053-326CFC66B284}" destId="{D34CB1A1-D255-48D6-8857-7C77DB5B8A3F}" srcOrd="2" destOrd="0" parTransId="{56E7285A-AE42-4826-8D1E-5A62B04E9841}" sibTransId="{457A157A-F6E2-4A46-A57F-5413E18CDC00}"/>
    <dgm:cxn modelId="{E34EEA87-3DD5-414D-8632-794E468EA9C1}" type="presOf" srcId="{2C61F24F-C522-42D4-8052-D6039FBFD079}" destId="{82E8C918-F9E4-43DC-A8FF-CC8A14397475}" srcOrd="0" destOrd="0" presId="urn:microsoft.com/office/officeart/2008/layout/RadialCluster"/>
    <dgm:cxn modelId="{3AB451DD-9FE7-41CC-A6F6-864F95C71F61}" type="presOf" srcId="{92EBB7FE-0DA0-48CD-9053-326CFC66B284}" destId="{3EB84405-7207-48F1-A638-DFEE69C19A9F}" srcOrd="0" destOrd="0" presId="urn:microsoft.com/office/officeart/2008/layout/RadialCluster"/>
    <dgm:cxn modelId="{E6FA4402-505D-4A37-BC07-9271C8B340F8}" type="presOf" srcId="{0C0E611C-130B-43DB-8A52-A1E44D4F067D}" destId="{7752A65B-0351-4361-A22E-573F1BF0416D}" srcOrd="0" destOrd="0" presId="urn:microsoft.com/office/officeart/2008/layout/RadialCluster"/>
    <dgm:cxn modelId="{C859DD47-75A8-4B6D-A4EB-E897CBF9D9DD}" srcId="{92EBB7FE-0DA0-48CD-9053-326CFC66B284}" destId="{0C0E611C-130B-43DB-8A52-A1E44D4F067D}" srcOrd="3" destOrd="0" parTransId="{F02C1946-EC98-4176-AE28-44F343310BA0}" sibTransId="{99438E76-E1B9-4DC8-A628-D9B56E7CAFA2}"/>
    <dgm:cxn modelId="{EF87F2F1-4C11-474E-A96F-90983EFB917C}" type="presOf" srcId="{56E7285A-AE42-4826-8D1E-5A62B04E9841}" destId="{E80826E9-F9D1-453A-BB54-13E77A500BB0}" srcOrd="0" destOrd="0" presId="urn:microsoft.com/office/officeart/2008/layout/RadialCluster"/>
    <dgm:cxn modelId="{A45AFA8A-A489-4F6F-8E5D-FC25AF909ED4}" type="presOf" srcId="{A6E59565-A671-4D21-9E73-F0361A2F7907}" destId="{2FCAB186-3FA7-4D47-8483-3B272070F908}" srcOrd="0" destOrd="0" presId="urn:microsoft.com/office/officeart/2008/layout/RadialCluster"/>
    <dgm:cxn modelId="{F3E6538A-5E84-4A12-8CE1-069AD8B7ACE0}" type="presOf" srcId="{D34CB1A1-D255-48D6-8857-7C77DB5B8A3F}" destId="{CE8B1C83-0593-46E6-A3D5-DB0E82B019B3}" srcOrd="0" destOrd="0" presId="urn:microsoft.com/office/officeart/2008/layout/RadialCluster"/>
    <dgm:cxn modelId="{CD0D6913-C0CB-4BDE-8984-95B3AA1092DA}" srcId="{92EBB7FE-0DA0-48CD-9053-326CFC66B284}" destId="{71205F6D-14A7-4DA1-9F55-2FC747EA0F38}" srcOrd="1" destOrd="0" parTransId="{2C61F24F-C522-42D4-8052-D6039FBFD079}" sibTransId="{53E8AF75-FAB9-44E8-984B-AD432D21E89C}"/>
    <dgm:cxn modelId="{07D5A476-F822-45A5-9BC6-93DA718157C2}" srcId="{92EBB7FE-0DA0-48CD-9053-326CFC66B284}" destId="{C489EF7B-CCCC-4AB0-9529-E0953081100D}" srcOrd="0" destOrd="0" parTransId="{A6E59565-A671-4D21-9E73-F0361A2F7907}" sibTransId="{55BCBBD5-6EB8-4BAA-A7B8-A62E238B6FAC}"/>
    <dgm:cxn modelId="{0461FBB1-6D86-4B0F-A210-8E3F93FBB888}" type="presOf" srcId="{F02C1946-EC98-4176-AE28-44F343310BA0}" destId="{823ED247-C733-4E7C-B021-29492DF0029A}" srcOrd="0" destOrd="0" presId="urn:microsoft.com/office/officeart/2008/layout/RadialCluster"/>
    <dgm:cxn modelId="{9FB1B20E-BAAD-4BF3-B27B-76188681F45A}" type="presOf" srcId="{71205F6D-14A7-4DA1-9F55-2FC747EA0F38}" destId="{27D54012-DA9B-44E6-BBB8-BDEF71EC617C}" srcOrd="0" destOrd="0" presId="urn:microsoft.com/office/officeart/2008/layout/RadialCluster"/>
    <dgm:cxn modelId="{4962E0A5-6697-4940-A7A9-69CBC0EB4243}" type="presOf" srcId="{C489EF7B-CCCC-4AB0-9529-E0953081100D}" destId="{269426E4-ECFF-4D84-AA47-64D77BBE01F8}" srcOrd="0" destOrd="0" presId="urn:microsoft.com/office/officeart/2008/layout/RadialCluster"/>
    <dgm:cxn modelId="{D310AD22-B356-4957-AD64-52746D8C6C1E}" type="presOf" srcId="{CB6EFBDD-E5ED-4D55-8548-62FEA41D33FC}" destId="{B6A6E65E-2858-473D-9C11-A42014A597DF}" srcOrd="0" destOrd="0" presId="urn:microsoft.com/office/officeart/2008/layout/RadialCluster"/>
    <dgm:cxn modelId="{77F7E743-FA70-4383-9CE1-56D6ACC464BE}" type="presParOf" srcId="{B6A6E65E-2858-473D-9C11-A42014A597DF}" destId="{05D75254-49F2-4220-AA7D-DEAB430D577C}" srcOrd="0" destOrd="0" presId="urn:microsoft.com/office/officeart/2008/layout/RadialCluster"/>
    <dgm:cxn modelId="{58F26EA4-86F1-4DE6-AA9F-4CF072455474}" type="presParOf" srcId="{05D75254-49F2-4220-AA7D-DEAB430D577C}" destId="{3EB84405-7207-48F1-A638-DFEE69C19A9F}" srcOrd="0" destOrd="0" presId="urn:microsoft.com/office/officeart/2008/layout/RadialCluster"/>
    <dgm:cxn modelId="{21C38E18-98D4-42AA-B3C6-FA73356C43BF}" type="presParOf" srcId="{05D75254-49F2-4220-AA7D-DEAB430D577C}" destId="{2FCAB186-3FA7-4D47-8483-3B272070F908}" srcOrd="1" destOrd="0" presId="urn:microsoft.com/office/officeart/2008/layout/RadialCluster"/>
    <dgm:cxn modelId="{56760E1D-E61E-4C5A-9E39-C90AC50D155A}" type="presParOf" srcId="{05D75254-49F2-4220-AA7D-DEAB430D577C}" destId="{269426E4-ECFF-4D84-AA47-64D77BBE01F8}" srcOrd="2" destOrd="0" presId="urn:microsoft.com/office/officeart/2008/layout/RadialCluster"/>
    <dgm:cxn modelId="{0A20A2DC-D09B-49F0-A203-B01DB09A0DBD}" type="presParOf" srcId="{05D75254-49F2-4220-AA7D-DEAB430D577C}" destId="{82E8C918-F9E4-43DC-A8FF-CC8A14397475}" srcOrd="3" destOrd="0" presId="urn:microsoft.com/office/officeart/2008/layout/RadialCluster"/>
    <dgm:cxn modelId="{DEFAD36B-C4FC-43AE-9445-E85E7B77F68C}" type="presParOf" srcId="{05D75254-49F2-4220-AA7D-DEAB430D577C}" destId="{27D54012-DA9B-44E6-BBB8-BDEF71EC617C}" srcOrd="4" destOrd="0" presId="urn:microsoft.com/office/officeart/2008/layout/RadialCluster"/>
    <dgm:cxn modelId="{2A245C05-49D8-4E57-AD43-08102414BE7A}" type="presParOf" srcId="{05D75254-49F2-4220-AA7D-DEAB430D577C}" destId="{E80826E9-F9D1-453A-BB54-13E77A500BB0}" srcOrd="5" destOrd="0" presId="urn:microsoft.com/office/officeart/2008/layout/RadialCluster"/>
    <dgm:cxn modelId="{D01DCD3B-BEEB-49CC-8A71-FD1DFE3772DE}" type="presParOf" srcId="{05D75254-49F2-4220-AA7D-DEAB430D577C}" destId="{CE8B1C83-0593-46E6-A3D5-DB0E82B019B3}" srcOrd="6" destOrd="0" presId="urn:microsoft.com/office/officeart/2008/layout/RadialCluster"/>
    <dgm:cxn modelId="{FD31D4B2-2599-43C9-922E-E4535BD4218E}" type="presParOf" srcId="{05D75254-49F2-4220-AA7D-DEAB430D577C}" destId="{823ED247-C733-4E7C-B021-29492DF0029A}" srcOrd="7" destOrd="0" presId="urn:microsoft.com/office/officeart/2008/layout/RadialCluster"/>
    <dgm:cxn modelId="{31985AA1-E4D6-478D-A8D2-B694EE5CF467}" type="presParOf" srcId="{05D75254-49F2-4220-AA7D-DEAB430D577C}" destId="{7752A65B-0351-4361-A22E-573F1BF0416D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B05387-A348-4479-B4EB-7333690C54FB}" type="doc">
      <dgm:prSet loTypeId="urn:microsoft.com/office/officeart/2005/8/layout/architecture+Icon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684E1CB3-5FFF-442C-963D-EF15372D8B61}">
      <dgm:prSet phldrT="[Текст]" custT="1"/>
      <dgm:spPr/>
      <dgm:t>
        <a:bodyPr/>
        <a:lstStyle/>
        <a:p>
          <a:r>
            <a: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Етапи </a:t>
          </a:r>
          <a:r>
            <a:rPr lang="uk-UA" sz="4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корекційно-виховна</a:t>
          </a:r>
          <a:r>
            <a: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робота в закладах для дітей з помірною розумовою відсталістю</a:t>
          </a:r>
          <a:endParaRPr lang="uk-UA" sz="4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72806C-25A5-4E51-A7CE-416C40A01871}" type="parTrans" cxnId="{FC6A0696-89A2-4163-9511-2BB9458F9212}">
      <dgm:prSet/>
      <dgm:spPr/>
      <dgm:t>
        <a:bodyPr/>
        <a:lstStyle/>
        <a:p>
          <a:endParaRPr lang="uk-UA"/>
        </a:p>
      </dgm:t>
    </dgm:pt>
    <dgm:pt modelId="{BD435039-A9F0-497E-8103-F309213E96F8}" type="sibTrans" cxnId="{FC6A0696-89A2-4163-9511-2BB9458F9212}">
      <dgm:prSet/>
      <dgm:spPr/>
      <dgm:t>
        <a:bodyPr/>
        <a:lstStyle/>
        <a:p>
          <a:endParaRPr lang="uk-UA"/>
        </a:p>
      </dgm:t>
    </dgm:pt>
    <dgm:pt modelId="{ABA22FEE-E2FB-4454-8255-C808C0F56CFC}">
      <dgm:prSet phldrT="[Текст]" custT="1"/>
      <dgm:spPr/>
      <dgm:t>
        <a:bodyPr/>
        <a:lstStyle/>
        <a:p>
          <a:r>
            <a:rPr lang="uk-UA" sz="3600" b="1" smtClean="0"/>
            <a:t>І етап </a:t>
          </a:r>
        </a:p>
        <a:p>
          <a:r>
            <a:rPr lang="uk-UA" sz="3600" smtClean="0"/>
            <a:t>(від 3-4 до 8 років)</a:t>
          </a:r>
          <a:endParaRPr lang="uk-UA" sz="3600" dirty="0"/>
        </a:p>
      </dgm:t>
    </dgm:pt>
    <dgm:pt modelId="{C89BE8C4-2440-4095-96F6-950CC8F22358}" type="parTrans" cxnId="{907D0A3C-9919-4A43-9734-AD472D38D875}">
      <dgm:prSet/>
      <dgm:spPr/>
      <dgm:t>
        <a:bodyPr/>
        <a:lstStyle/>
        <a:p>
          <a:endParaRPr lang="uk-UA"/>
        </a:p>
      </dgm:t>
    </dgm:pt>
    <dgm:pt modelId="{ADDA69B8-81A8-4421-B113-5CA3E5CE1ACF}" type="sibTrans" cxnId="{907D0A3C-9919-4A43-9734-AD472D38D875}">
      <dgm:prSet/>
      <dgm:spPr/>
      <dgm:t>
        <a:bodyPr/>
        <a:lstStyle/>
        <a:p>
          <a:endParaRPr lang="uk-UA"/>
        </a:p>
      </dgm:t>
    </dgm:pt>
    <dgm:pt modelId="{13EBE8D9-C56B-4E2E-B7EB-8B120EFC4BD5}">
      <dgm:prSet phldrT="[Текст]" custT="1"/>
      <dgm:spPr/>
      <dgm:t>
        <a:bodyPr/>
        <a:lstStyle/>
        <a:p>
          <a:r>
            <a:rPr lang="uk-UA" sz="3600" b="1" dirty="0" smtClean="0"/>
            <a:t>ІІІ етап</a:t>
          </a:r>
        </a:p>
        <a:p>
          <a:r>
            <a:rPr lang="uk-UA" sz="3600" dirty="0" smtClean="0"/>
            <a:t>(від 16 до 18 років)</a:t>
          </a:r>
          <a:endParaRPr lang="uk-UA" sz="3600" dirty="0"/>
        </a:p>
      </dgm:t>
    </dgm:pt>
    <dgm:pt modelId="{F275C1C7-FF19-4485-B1C8-08B775D3E501}" type="parTrans" cxnId="{EF9DCED1-8AB4-4045-B3A3-5978DB347C9F}">
      <dgm:prSet/>
      <dgm:spPr/>
      <dgm:t>
        <a:bodyPr/>
        <a:lstStyle/>
        <a:p>
          <a:endParaRPr lang="uk-UA"/>
        </a:p>
      </dgm:t>
    </dgm:pt>
    <dgm:pt modelId="{881E6ED7-1174-4D93-8B82-41706F6C4A14}" type="sibTrans" cxnId="{EF9DCED1-8AB4-4045-B3A3-5978DB347C9F}">
      <dgm:prSet/>
      <dgm:spPr/>
      <dgm:t>
        <a:bodyPr/>
        <a:lstStyle/>
        <a:p>
          <a:endParaRPr lang="uk-UA"/>
        </a:p>
      </dgm:t>
    </dgm:pt>
    <dgm:pt modelId="{2A931C8B-319D-4554-BB8F-07205E5BE798}">
      <dgm:prSet phldrT="[Текст]" custT="1"/>
      <dgm:spPr/>
      <dgm:t>
        <a:bodyPr/>
        <a:lstStyle/>
        <a:p>
          <a:r>
            <a:rPr lang="uk-UA" sz="3600" b="1" smtClean="0"/>
            <a:t>ІІ етап </a:t>
          </a:r>
        </a:p>
        <a:p>
          <a:r>
            <a:rPr lang="uk-UA" sz="3600" smtClean="0"/>
            <a:t>(від 8 до 16 років)</a:t>
          </a:r>
          <a:endParaRPr lang="uk-UA" sz="3600" dirty="0"/>
        </a:p>
      </dgm:t>
    </dgm:pt>
    <dgm:pt modelId="{8A122238-9B1C-4141-82C3-63946EBE1F18}" type="parTrans" cxnId="{04745493-3C71-44DF-A11D-A4DB32C4340F}">
      <dgm:prSet/>
      <dgm:spPr/>
      <dgm:t>
        <a:bodyPr/>
        <a:lstStyle/>
        <a:p>
          <a:endParaRPr lang="uk-UA"/>
        </a:p>
      </dgm:t>
    </dgm:pt>
    <dgm:pt modelId="{23FC73C1-40B5-4029-819D-F42CBF900412}" type="sibTrans" cxnId="{04745493-3C71-44DF-A11D-A4DB32C4340F}">
      <dgm:prSet/>
      <dgm:spPr/>
      <dgm:t>
        <a:bodyPr/>
        <a:lstStyle/>
        <a:p>
          <a:endParaRPr lang="uk-UA"/>
        </a:p>
      </dgm:t>
    </dgm:pt>
    <dgm:pt modelId="{EAA2BD45-25B1-4875-B013-EA6506A493AC}" type="pres">
      <dgm:prSet presAssocID="{92B05387-A348-4479-B4EB-7333690C54F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137A480B-9C0B-45E8-88CA-6FFAD3A645AF}" type="pres">
      <dgm:prSet presAssocID="{684E1CB3-5FFF-442C-963D-EF15372D8B61}" presName="vertOne" presStyleCnt="0"/>
      <dgm:spPr/>
    </dgm:pt>
    <dgm:pt modelId="{3AE3CE1C-39DF-4FB2-8826-F43446FE174A}" type="pres">
      <dgm:prSet presAssocID="{684E1CB3-5FFF-442C-963D-EF15372D8B61}" presName="txOne" presStyleLbl="node0" presStyleIdx="0" presStyleCnt="1" custLinFactY="-100000" custLinFactNeighborX="-890" custLinFactNeighborY="-10021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1267982-105B-40F8-94C3-7804AE9296E5}" type="pres">
      <dgm:prSet presAssocID="{684E1CB3-5FFF-442C-963D-EF15372D8B61}" presName="parTransOne" presStyleCnt="0"/>
      <dgm:spPr/>
    </dgm:pt>
    <dgm:pt modelId="{38031B09-2F70-4DE5-9A93-110CFCA2B39C}" type="pres">
      <dgm:prSet presAssocID="{684E1CB3-5FFF-442C-963D-EF15372D8B61}" presName="horzOne" presStyleCnt="0"/>
      <dgm:spPr/>
    </dgm:pt>
    <dgm:pt modelId="{1F4B5464-2D7B-454B-84FE-6EA2738EB660}" type="pres">
      <dgm:prSet presAssocID="{ABA22FEE-E2FB-4454-8255-C808C0F56CFC}" presName="vertTwo" presStyleCnt="0"/>
      <dgm:spPr/>
    </dgm:pt>
    <dgm:pt modelId="{2187FD82-6141-471D-9376-EC4C5A6B2D1B}" type="pres">
      <dgm:prSet presAssocID="{ABA22FEE-E2FB-4454-8255-C808C0F56CFC}" presName="txTwo" presStyleLbl="node2" presStyleIdx="0" presStyleCnt="3" custLinFactY="6614" custLinFactNeighborX="2173" custLinFactNeighborY="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9C91319-FA09-4D83-B3AE-A98BC9617F15}" type="pres">
      <dgm:prSet presAssocID="{ABA22FEE-E2FB-4454-8255-C808C0F56CFC}" presName="horzTwo" presStyleCnt="0"/>
      <dgm:spPr/>
    </dgm:pt>
    <dgm:pt modelId="{59806C40-46C1-4D0C-A7DE-39140441948F}" type="pres">
      <dgm:prSet presAssocID="{ADDA69B8-81A8-4421-B113-5CA3E5CE1ACF}" presName="sibSpaceTwo" presStyleCnt="0"/>
      <dgm:spPr/>
    </dgm:pt>
    <dgm:pt modelId="{DD220B07-56B4-4009-BDF8-9DDFB0ACD232}" type="pres">
      <dgm:prSet presAssocID="{2A931C8B-319D-4554-BB8F-07205E5BE798}" presName="vertTwo" presStyleCnt="0"/>
      <dgm:spPr/>
    </dgm:pt>
    <dgm:pt modelId="{DC19CA7D-FA24-4BF0-83AB-36A408FCBE13}" type="pres">
      <dgm:prSet presAssocID="{2A931C8B-319D-4554-BB8F-07205E5BE798}" presName="txTwo" presStyleLbl="node2" presStyleIdx="1" presStyleCnt="3" custLinFactY="9094" custLinFactNeighborX="-1404" custLinFactNeighborY="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17D9B21-68A7-4336-86B1-3174C62903AA}" type="pres">
      <dgm:prSet presAssocID="{2A931C8B-319D-4554-BB8F-07205E5BE798}" presName="horzTwo" presStyleCnt="0"/>
      <dgm:spPr/>
    </dgm:pt>
    <dgm:pt modelId="{0C8AD658-BC11-4632-92CD-BB75BB800911}" type="pres">
      <dgm:prSet presAssocID="{23FC73C1-40B5-4029-819D-F42CBF900412}" presName="sibSpaceTwo" presStyleCnt="0"/>
      <dgm:spPr/>
    </dgm:pt>
    <dgm:pt modelId="{6222E927-A16B-47A5-8A44-E2F096C8AB8D}" type="pres">
      <dgm:prSet presAssocID="{13EBE8D9-C56B-4E2E-B7EB-8B120EFC4BD5}" presName="vertTwo" presStyleCnt="0"/>
      <dgm:spPr/>
    </dgm:pt>
    <dgm:pt modelId="{36F37796-1413-4B70-BE39-34F09D4D40A4}" type="pres">
      <dgm:prSet presAssocID="{13EBE8D9-C56B-4E2E-B7EB-8B120EFC4BD5}" presName="txTwo" presStyleLbl="node2" presStyleIdx="2" presStyleCnt="3" custLinFactY="6614" custLinFactNeighborX="63" custLinFactNeighborY="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F38303D-4219-4545-B636-92416E7098E0}" type="pres">
      <dgm:prSet presAssocID="{13EBE8D9-C56B-4E2E-B7EB-8B120EFC4BD5}" presName="horzTwo" presStyleCnt="0"/>
      <dgm:spPr/>
    </dgm:pt>
  </dgm:ptLst>
  <dgm:cxnLst>
    <dgm:cxn modelId="{BC2FCA58-4D94-447E-B2A2-10F2D962899F}" type="presOf" srcId="{92B05387-A348-4479-B4EB-7333690C54FB}" destId="{EAA2BD45-25B1-4875-B013-EA6506A493AC}" srcOrd="0" destOrd="0" presId="urn:microsoft.com/office/officeart/2005/8/layout/architecture+Icon"/>
    <dgm:cxn modelId="{A2213013-E69B-4270-AA42-4C17BD49B2D2}" type="presOf" srcId="{2A931C8B-319D-4554-BB8F-07205E5BE798}" destId="{DC19CA7D-FA24-4BF0-83AB-36A408FCBE13}" srcOrd="0" destOrd="0" presId="urn:microsoft.com/office/officeart/2005/8/layout/architecture+Icon"/>
    <dgm:cxn modelId="{FC6A0696-89A2-4163-9511-2BB9458F9212}" srcId="{92B05387-A348-4479-B4EB-7333690C54FB}" destId="{684E1CB3-5FFF-442C-963D-EF15372D8B61}" srcOrd="0" destOrd="0" parTransId="{2272806C-25A5-4E51-A7CE-416C40A01871}" sibTransId="{BD435039-A9F0-497E-8103-F309213E96F8}"/>
    <dgm:cxn modelId="{EF9DCED1-8AB4-4045-B3A3-5978DB347C9F}" srcId="{684E1CB3-5FFF-442C-963D-EF15372D8B61}" destId="{13EBE8D9-C56B-4E2E-B7EB-8B120EFC4BD5}" srcOrd="2" destOrd="0" parTransId="{F275C1C7-FF19-4485-B1C8-08B775D3E501}" sibTransId="{881E6ED7-1174-4D93-8B82-41706F6C4A14}"/>
    <dgm:cxn modelId="{04745493-3C71-44DF-A11D-A4DB32C4340F}" srcId="{684E1CB3-5FFF-442C-963D-EF15372D8B61}" destId="{2A931C8B-319D-4554-BB8F-07205E5BE798}" srcOrd="1" destOrd="0" parTransId="{8A122238-9B1C-4141-82C3-63946EBE1F18}" sibTransId="{23FC73C1-40B5-4029-819D-F42CBF900412}"/>
    <dgm:cxn modelId="{260C362E-4579-4E91-AEE9-79C2E900D0AD}" type="presOf" srcId="{684E1CB3-5FFF-442C-963D-EF15372D8B61}" destId="{3AE3CE1C-39DF-4FB2-8826-F43446FE174A}" srcOrd="0" destOrd="0" presId="urn:microsoft.com/office/officeart/2005/8/layout/architecture+Icon"/>
    <dgm:cxn modelId="{907D0A3C-9919-4A43-9734-AD472D38D875}" srcId="{684E1CB3-5FFF-442C-963D-EF15372D8B61}" destId="{ABA22FEE-E2FB-4454-8255-C808C0F56CFC}" srcOrd="0" destOrd="0" parTransId="{C89BE8C4-2440-4095-96F6-950CC8F22358}" sibTransId="{ADDA69B8-81A8-4421-B113-5CA3E5CE1ACF}"/>
    <dgm:cxn modelId="{C0D1A098-5D3D-4CCA-ACEE-0A4E0AA24896}" type="presOf" srcId="{ABA22FEE-E2FB-4454-8255-C808C0F56CFC}" destId="{2187FD82-6141-471D-9376-EC4C5A6B2D1B}" srcOrd="0" destOrd="0" presId="urn:microsoft.com/office/officeart/2005/8/layout/architecture+Icon"/>
    <dgm:cxn modelId="{F20ADB30-DC9E-4040-A916-578CFAE282F2}" type="presOf" srcId="{13EBE8D9-C56B-4E2E-B7EB-8B120EFC4BD5}" destId="{36F37796-1413-4B70-BE39-34F09D4D40A4}" srcOrd="0" destOrd="0" presId="urn:microsoft.com/office/officeart/2005/8/layout/architecture+Icon"/>
    <dgm:cxn modelId="{D3D12FBA-0100-4298-B1A5-0E3F05B12C11}" type="presParOf" srcId="{EAA2BD45-25B1-4875-B013-EA6506A493AC}" destId="{137A480B-9C0B-45E8-88CA-6FFAD3A645AF}" srcOrd="0" destOrd="0" presId="urn:microsoft.com/office/officeart/2005/8/layout/architecture+Icon"/>
    <dgm:cxn modelId="{590C1390-7F3D-411F-A9EF-D1BDDED9D205}" type="presParOf" srcId="{137A480B-9C0B-45E8-88CA-6FFAD3A645AF}" destId="{3AE3CE1C-39DF-4FB2-8826-F43446FE174A}" srcOrd="0" destOrd="0" presId="urn:microsoft.com/office/officeart/2005/8/layout/architecture+Icon"/>
    <dgm:cxn modelId="{BCDC9CF4-F438-4995-94E5-7ED2C36E9898}" type="presParOf" srcId="{137A480B-9C0B-45E8-88CA-6FFAD3A645AF}" destId="{51267982-105B-40F8-94C3-7804AE9296E5}" srcOrd="1" destOrd="0" presId="urn:microsoft.com/office/officeart/2005/8/layout/architecture+Icon"/>
    <dgm:cxn modelId="{1909759B-8BDD-4271-8D35-E45DFF2A2B65}" type="presParOf" srcId="{137A480B-9C0B-45E8-88CA-6FFAD3A645AF}" destId="{38031B09-2F70-4DE5-9A93-110CFCA2B39C}" srcOrd="2" destOrd="0" presId="urn:microsoft.com/office/officeart/2005/8/layout/architecture+Icon"/>
    <dgm:cxn modelId="{54A23118-1A46-4086-86FD-E00624BDCCEA}" type="presParOf" srcId="{38031B09-2F70-4DE5-9A93-110CFCA2B39C}" destId="{1F4B5464-2D7B-454B-84FE-6EA2738EB660}" srcOrd="0" destOrd="0" presId="urn:microsoft.com/office/officeart/2005/8/layout/architecture+Icon"/>
    <dgm:cxn modelId="{06800C08-B743-4835-BD40-E4BF0A36BADB}" type="presParOf" srcId="{1F4B5464-2D7B-454B-84FE-6EA2738EB660}" destId="{2187FD82-6141-471D-9376-EC4C5A6B2D1B}" srcOrd="0" destOrd="0" presId="urn:microsoft.com/office/officeart/2005/8/layout/architecture+Icon"/>
    <dgm:cxn modelId="{2886F90A-520F-4FB2-A3F7-99BD438F82FA}" type="presParOf" srcId="{1F4B5464-2D7B-454B-84FE-6EA2738EB660}" destId="{F9C91319-FA09-4D83-B3AE-A98BC9617F15}" srcOrd="1" destOrd="0" presId="urn:microsoft.com/office/officeart/2005/8/layout/architecture+Icon"/>
    <dgm:cxn modelId="{18979C2B-2805-449B-9D03-A9B4E72C5B96}" type="presParOf" srcId="{38031B09-2F70-4DE5-9A93-110CFCA2B39C}" destId="{59806C40-46C1-4D0C-A7DE-39140441948F}" srcOrd="1" destOrd="0" presId="urn:microsoft.com/office/officeart/2005/8/layout/architecture+Icon"/>
    <dgm:cxn modelId="{C44F427A-50FB-4CC8-AE75-1DC7F6901D44}" type="presParOf" srcId="{38031B09-2F70-4DE5-9A93-110CFCA2B39C}" destId="{DD220B07-56B4-4009-BDF8-9DDFB0ACD232}" srcOrd="2" destOrd="0" presId="urn:microsoft.com/office/officeart/2005/8/layout/architecture+Icon"/>
    <dgm:cxn modelId="{19956ED8-6440-45D8-AB2A-7C8535297067}" type="presParOf" srcId="{DD220B07-56B4-4009-BDF8-9DDFB0ACD232}" destId="{DC19CA7D-FA24-4BF0-83AB-36A408FCBE13}" srcOrd="0" destOrd="0" presId="urn:microsoft.com/office/officeart/2005/8/layout/architecture+Icon"/>
    <dgm:cxn modelId="{0CBA0C96-FB1C-44DE-B4E9-6777F55A6361}" type="presParOf" srcId="{DD220B07-56B4-4009-BDF8-9DDFB0ACD232}" destId="{817D9B21-68A7-4336-86B1-3174C62903AA}" srcOrd="1" destOrd="0" presId="urn:microsoft.com/office/officeart/2005/8/layout/architecture+Icon"/>
    <dgm:cxn modelId="{7E9EACB9-F92B-478A-8B37-0A820F3B0279}" type="presParOf" srcId="{38031B09-2F70-4DE5-9A93-110CFCA2B39C}" destId="{0C8AD658-BC11-4632-92CD-BB75BB800911}" srcOrd="3" destOrd="0" presId="urn:microsoft.com/office/officeart/2005/8/layout/architecture+Icon"/>
    <dgm:cxn modelId="{8E7A0C94-A928-4CBF-BD28-82683A6AB6E5}" type="presParOf" srcId="{38031B09-2F70-4DE5-9A93-110CFCA2B39C}" destId="{6222E927-A16B-47A5-8A44-E2F096C8AB8D}" srcOrd="4" destOrd="0" presId="urn:microsoft.com/office/officeart/2005/8/layout/architecture+Icon"/>
    <dgm:cxn modelId="{48DA69F8-8AD5-4AF2-8E9C-AFBA38DC416A}" type="presParOf" srcId="{6222E927-A16B-47A5-8A44-E2F096C8AB8D}" destId="{36F37796-1413-4B70-BE39-34F09D4D40A4}" srcOrd="0" destOrd="0" presId="urn:microsoft.com/office/officeart/2005/8/layout/architecture+Icon"/>
    <dgm:cxn modelId="{C69FAE58-C428-4532-AAA6-4D418C516084}" type="presParOf" srcId="{6222E927-A16B-47A5-8A44-E2F096C8AB8D}" destId="{8F38303D-4219-4545-B636-92416E7098E0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84405-7207-48F1-A638-DFEE69C19A9F}">
      <dsp:nvSpPr>
        <dsp:cNvPr id="0" name=""/>
        <dsp:cNvSpPr/>
      </dsp:nvSpPr>
      <dsp:spPr>
        <a:xfrm>
          <a:off x="3085777" y="1872204"/>
          <a:ext cx="2321147" cy="151216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завдання</a:t>
          </a:r>
          <a:endParaRPr lang="uk-UA" sz="3400" kern="1200" dirty="0"/>
        </a:p>
      </dsp:txBody>
      <dsp:txXfrm>
        <a:off x="3159595" y="1946022"/>
        <a:ext cx="2173511" cy="1364532"/>
      </dsp:txXfrm>
    </dsp:sp>
    <dsp:sp modelId="{2FCAB186-3FA7-4D47-8483-3B272070F908}">
      <dsp:nvSpPr>
        <dsp:cNvPr id="0" name=""/>
        <dsp:cNvSpPr/>
      </dsp:nvSpPr>
      <dsp:spPr>
        <a:xfrm rot="16228816">
          <a:off x="4184056" y="1802993"/>
          <a:ext cx="1384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425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426E4-ECFF-4D84-AA47-64D77BBE01F8}">
      <dsp:nvSpPr>
        <dsp:cNvPr id="0" name=""/>
        <dsp:cNvSpPr/>
      </dsp:nvSpPr>
      <dsp:spPr>
        <a:xfrm>
          <a:off x="2763597" y="39437"/>
          <a:ext cx="2994706" cy="16943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rPr>
            <a:t>розвиток всіх психічних функцій і пізнавальної діяльності</a:t>
          </a:r>
          <a:endParaRPr lang="uk-UA" sz="1800" kern="1200" dirty="0">
            <a:solidFill>
              <a:schemeClr val="tx1"/>
            </a:solidFill>
          </a:endParaRPr>
        </a:p>
      </dsp:txBody>
      <dsp:txXfrm>
        <a:off x="2846308" y="122148"/>
        <a:ext cx="2829284" cy="1528923"/>
      </dsp:txXfrm>
    </dsp:sp>
    <dsp:sp modelId="{82E8C918-F9E4-43DC-A8FF-CC8A14397475}">
      <dsp:nvSpPr>
        <dsp:cNvPr id="0" name=""/>
        <dsp:cNvSpPr/>
      </dsp:nvSpPr>
      <dsp:spPr>
        <a:xfrm rot="7996">
          <a:off x="5406924" y="2631253"/>
          <a:ext cx="2282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239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54012-DA9B-44E6-BBB8-BDEF71EC617C}">
      <dsp:nvSpPr>
        <dsp:cNvPr id="0" name=""/>
        <dsp:cNvSpPr/>
      </dsp:nvSpPr>
      <dsp:spPr>
        <a:xfrm>
          <a:off x="5635163" y="1845021"/>
          <a:ext cx="2960046" cy="157987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rPr>
            <a:t>формування у них правильної поведінки. </a:t>
          </a:r>
          <a:endParaRPr lang="uk-UA" sz="2000" kern="1200" dirty="0" smtClean="0">
            <a:solidFill>
              <a:schemeClr val="tx1"/>
            </a:solidFill>
            <a:latin typeface="Calibri"/>
            <a:ea typeface="Calibri"/>
            <a:cs typeface="Times New Roman"/>
          </a:endParaRPr>
        </a:p>
      </dsp:txBody>
      <dsp:txXfrm>
        <a:off x="5712286" y="1922144"/>
        <a:ext cx="2805800" cy="1425633"/>
      </dsp:txXfrm>
    </dsp:sp>
    <dsp:sp modelId="{E80826E9-F9D1-453A-BB54-13E77A500BB0}">
      <dsp:nvSpPr>
        <dsp:cNvPr id="0" name=""/>
        <dsp:cNvSpPr/>
      </dsp:nvSpPr>
      <dsp:spPr>
        <a:xfrm rot="5371145">
          <a:off x="4156189" y="3481693"/>
          <a:ext cx="1946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4649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B1C83-0593-46E6-A3D5-DB0E82B019B3}">
      <dsp:nvSpPr>
        <dsp:cNvPr id="0" name=""/>
        <dsp:cNvSpPr/>
      </dsp:nvSpPr>
      <dsp:spPr>
        <a:xfrm>
          <a:off x="2688356" y="3579014"/>
          <a:ext cx="3145180" cy="157622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rPr>
            <a:t>трудове навчання та підготовка до доступних видів праці; самообслуговування;</a:t>
          </a:r>
          <a:endParaRPr lang="uk-UA" sz="1600" kern="1200" dirty="0" smtClean="0">
            <a:solidFill>
              <a:schemeClr val="tx1"/>
            </a:solidFill>
            <a:latin typeface="Calibri"/>
            <a:ea typeface="Calibri"/>
            <a:cs typeface="Times New Roman"/>
          </a:endParaRPr>
        </a:p>
      </dsp:txBody>
      <dsp:txXfrm>
        <a:off x="2765301" y="3655959"/>
        <a:ext cx="2991290" cy="1422332"/>
      </dsp:txXfrm>
    </dsp:sp>
    <dsp:sp modelId="{823ED247-C733-4E7C-B021-29492DF0029A}">
      <dsp:nvSpPr>
        <dsp:cNvPr id="0" name=""/>
        <dsp:cNvSpPr/>
      </dsp:nvSpPr>
      <dsp:spPr>
        <a:xfrm rot="10755564">
          <a:off x="2731416" y="2645580"/>
          <a:ext cx="3543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4374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2A65B-0351-4361-A22E-573F1BF0416D}">
      <dsp:nvSpPr>
        <dsp:cNvPr id="0" name=""/>
        <dsp:cNvSpPr/>
      </dsp:nvSpPr>
      <dsp:spPr>
        <a:xfrm>
          <a:off x="23082" y="1800203"/>
          <a:ext cx="2708349" cy="1730342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rPr>
            <a:t>побутова орієнтація та соціальна адаптація.</a:t>
          </a:r>
          <a:endParaRPr lang="uk-UA" sz="2000" kern="1200" dirty="0">
            <a:solidFill>
              <a:schemeClr val="tx1"/>
            </a:solidFill>
            <a:effectLst/>
            <a:latin typeface="Calibri"/>
            <a:ea typeface="Calibri"/>
            <a:cs typeface="Times New Roman"/>
          </a:endParaRPr>
        </a:p>
      </dsp:txBody>
      <dsp:txXfrm>
        <a:off x="107550" y="1884671"/>
        <a:ext cx="2539413" cy="1561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3CE1C-39DF-4FB2-8826-F43446FE174A}">
      <dsp:nvSpPr>
        <dsp:cNvPr id="0" name=""/>
        <dsp:cNvSpPr/>
      </dsp:nvSpPr>
      <dsp:spPr>
        <a:xfrm>
          <a:off x="0" y="0"/>
          <a:ext cx="8426484" cy="2658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Етапи </a:t>
          </a:r>
          <a:r>
            <a:rPr lang="uk-UA" sz="4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корекційно-виховна</a:t>
          </a:r>
          <a:r>
            <a:rPr lang="uk-UA" sz="4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робота в закладах для дітей з помірною розумовою відсталістю</a:t>
          </a:r>
          <a:endParaRPr lang="uk-UA" sz="4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68" y="77868"/>
        <a:ext cx="8270748" cy="2502864"/>
      </dsp:txXfrm>
    </dsp:sp>
    <dsp:sp modelId="{2187FD82-6141-471D-9376-EC4C5A6B2D1B}">
      <dsp:nvSpPr>
        <dsp:cNvPr id="0" name=""/>
        <dsp:cNvSpPr/>
      </dsp:nvSpPr>
      <dsp:spPr>
        <a:xfrm>
          <a:off x="60829" y="2834934"/>
          <a:ext cx="2659875" cy="2658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smtClean="0"/>
            <a:t>І етап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smtClean="0"/>
            <a:t>(від 3-4 до 8 років)</a:t>
          </a:r>
          <a:endParaRPr lang="uk-UA" sz="3600" kern="1200" dirty="0"/>
        </a:p>
      </dsp:txBody>
      <dsp:txXfrm>
        <a:off x="138697" y="2912802"/>
        <a:ext cx="2504139" cy="2502864"/>
      </dsp:txXfrm>
    </dsp:sp>
    <dsp:sp modelId="{DC19CA7D-FA24-4BF0-83AB-36A408FCBE13}">
      <dsp:nvSpPr>
        <dsp:cNvPr id="0" name=""/>
        <dsp:cNvSpPr/>
      </dsp:nvSpPr>
      <dsp:spPr>
        <a:xfrm>
          <a:off x="2848990" y="2886015"/>
          <a:ext cx="2659875" cy="2658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smtClean="0"/>
            <a:t>ІІ етап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smtClean="0"/>
            <a:t>(від 8 до 16 років)</a:t>
          </a:r>
          <a:endParaRPr lang="uk-UA" sz="3600" kern="1200" dirty="0"/>
        </a:p>
      </dsp:txBody>
      <dsp:txXfrm>
        <a:off x="2926858" y="2963883"/>
        <a:ext cx="2504139" cy="2502864"/>
      </dsp:txXfrm>
    </dsp:sp>
    <dsp:sp modelId="{36F37796-1413-4B70-BE39-34F09D4D40A4}">
      <dsp:nvSpPr>
        <dsp:cNvPr id="0" name=""/>
        <dsp:cNvSpPr/>
      </dsp:nvSpPr>
      <dsp:spPr>
        <a:xfrm>
          <a:off x="5771315" y="2834934"/>
          <a:ext cx="2659875" cy="2658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ІІІ етап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(від 16 до 18 років)</a:t>
          </a:r>
          <a:endParaRPr lang="uk-UA" sz="3600" kern="1200" dirty="0"/>
        </a:p>
      </dsp:txBody>
      <dsp:txXfrm>
        <a:off x="5849183" y="2912802"/>
        <a:ext cx="2504139" cy="2502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Макет ''Архитектура''"/>
  <dgm:desc val="Служит для отображения иерархических отношений, которые строятся снизу вверх. Этот макет хорошо подходит для показа архитектурных компонентов или объектов, построенных на базе других объектов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7"/>
            <a:ext cx="8496944" cy="2304256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latin typeface="Arial Black" panose="020B0A04020102020204" pitchFamily="34" charset="0"/>
              </a:rPr>
              <a:t>Характеристика змісту освіти дітей з помірною розумовою відсталістю</a:t>
            </a:r>
            <a:endParaRPr lang="uk-UA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099583"/>
              </p:ext>
            </p:extLst>
          </p:nvPr>
        </p:nvGraphicFramePr>
        <p:xfrm>
          <a:off x="179512" y="836712"/>
          <a:ext cx="8784973" cy="561666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0040"/>
                <a:gridCol w="2331664"/>
                <a:gridCol w="486452"/>
                <a:gridCol w="486452"/>
                <a:gridCol w="486452"/>
                <a:gridCol w="486452"/>
                <a:gridCol w="486452"/>
                <a:gridCol w="486452"/>
                <a:gridCol w="486452"/>
                <a:gridCol w="486452"/>
                <a:gridCol w="563026"/>
                <a:gridCol w="563026"/>
                <a:gridCol w="1075601"/>
              </a:tblGrid>
              <a:tr h="27136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№ п/</a:t>
                      </a:r>
                      <a:r>
                        <a:rPr lang="uk-UA" sz="1400" dirty="0" err="1" smtClean="0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Навчальні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предмети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</a:rPr>
                        <a:t>                     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Кількість  годин по групам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Всього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годин на тиждень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13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Рідна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мова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Рахунок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Предметні уроки та екскурсії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    17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Соціально-побутова орієнтація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    12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Дидактичні ігри,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конструювання,ручна праця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    15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Малювання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Співи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та музика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10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Фізична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культура та ритміка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effectLst/>
                          <a:latin typeface="Times New Roman"/>
                          <a:ea typeface="Times New Roman"/>
                        </a:rPr>
                        <a:t>Самообслуговуюча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та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господарсько-побутова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праця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    33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Трудове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навчання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67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Всього обов’язкових занять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291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480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Логопедичні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заняття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Індивідуальні заняття з корекції недоліків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921" marR="30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0"/>
            <a:ext cx="8136904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rgbClr val="7030A0"/>
                </a:solidFill>
              </a:rPr>
              <a:t>Вимоги</a:t>
            </a:r>
          </a:p>
          <a:p>
            <a:endParaRPr lang="uk-UA" sz="2400" b="1" i="1" dirty="0" smtClean="0"/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dirty="0" smtClean="0"/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підготовка вихованців до сприйняття нового матеріалу протягом усіх років навчання; </a:t>
            </a:r>
            <a:endParaRPr lang="uk-UA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000" dirty="0">
                <a:latin typeface="Times New Roman"/>
                <a:ea typeface="Times New Roman"/>
                <a:cs typeface="Times New Roman"/>
              </a:rPr>
              <a:t>простий небагатослівний, емоційний, максимально доступній виклад матеріалу; </a:t>
            </a:r>
            <a:endParaRPr lang="uk-UA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000" dirty="0">
                <a:latin typeface="Times New Roman"/>
                <a:ea typeface="Times New Roman"/>
                <a:cs typeface="Times New Roman"/>
              </a:rPr>
              <a:t>для досягнення розуміння вихованцями відносно складних понять навчальний матеріал подається в розчленованому вигляді, вивчається окремими частинами і в міру засвоєння узагальнюється; </a:t>
            </a:r>
            <a:endParaRPr lang="uk-UA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000" dirty="0">
                <a:latin typeface="Times New Roman"/>
                <a:ea typeface="Times New Roman"/>
                <a:cs typeface="Times New Roman"/>
              </a:rPr>
              <a:t>максимально можлива предметність та унаочнення навчання; </a:t>
            </a:r>
            <a:endParaRPr lang="uk-UA" sz="16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uk-UA" sz="2000" dirty="0">
                <a:latin typeface="Times New Roman"/>
                <a:ea typeface="Times New Roman"/>
                <a:cs typeface="Times New Roman"/>
              </a:rPr>
              <a:t>дотримання уповільненого темпу навчання у зв’язку з надзвичайно слабкими процесами сприйняття, усвідомлення та мовного оформлення засвоєних знань дітьми. </a:t>
            </a:r>
            <a:endParaRPr lang="uk-UA" sz="1600" dirty="0">
              <a:latin typeface="Calibri"/>
              <a:ea typeface="Calibri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51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ownloads\Новая папка\melnice-podilskiy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97" y="1412776"/>
            <a:ext cx="7047438" cy="461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76470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Мельнице-Подільський  дитячий  будинок-інтернат  </a:t>
            </a:r>
          </a:p>
          <a:p>
            <a:pPr algn="ctr"/>
            <a:r>
              <a:rPr lang="uk-UA" i="1" dirty="0" smtClean="0"/>
              <a:t>(Тернопільська область) </a:t>
            </a:r>
            <a:endParaRPr lang="uk-UA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6151481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виставка дитячих робіт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8809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/>
              <a:t>Білопільський дитячий </a:t>
            </a:r>
            <a:r>
              <a:rPr lang="uk-UA" i="1" dirty="0" smtClean="0"/>
              <a:t>будинок-інтернат</a:t>
            </a:r>
          </a:p>
          <a:p>
            <a:pPr algn="ctr"/>
            <a:r>
              <a:rPr lang="uk-UA" i="1" dirty="0" smtClean="0"/>
              <a:t>(</a:t>
            </a:r>
            <a:r>
              <a:rPr lang="uk-UA" i="1" dirty="0"/>
              <a:t>Сумська область</a:t>
            </a:r>
            <a:r>
              <a:rPr lang="uk-UA" i="1" dirty="0" smtClean="0"/>
              <a:t>) </a:t>
            </a:r>
            <a:endParaRPr lang="uk-UA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115617" y="6151481"/>
            <a:ext cx="7124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творчий  дитячий </a:t>
            </a:r>
            <a:r>
              <a:rPr lang="ru-RU" b="1" dirty="0" err="1" smtClean="0"/>
              <a:t>колектив</a:t>
            </a:r>
            <a:r>
              <a:rPr lang="ru-RU" b="1" dirty="0" smtClean="0"/>
              <a:t> </a:t>
            </a:r>
            <a:r>
              <a:rPr lang="ru-RU" b="1" dirty="0"/>
              <a:t>«</a:t>
            </a:r>
            <a:r>
              <a:rPr lang="ru-RU" b="1" dirty="0" err="1"/>
              <a:t>Козачата</a:t>
            </a:r>
            <a:r>
              <a:rPr lang="ru-RU" b="1" dirty="0"/>
              <a:t>» </a:t>
            </a:r>
            <a:endParaRPr lang="ru-RU" b="1" dirty="0" smtClean="0"/>
          </a:p>
          <a:p>
            <a:pPr algn="ctr"/>
            <a:r>
              <a:rPr lang="ru-RU" b="1" dirty="0" smtClean="0"/>
              <a:t>(</a:t>
            </a:r>
            <a:r>
              <a:rPr lang="ru-RU" b="1" dirty="0"/>
              <a:t>народного </a:t>
            </a:r>
            <a:r>
              <a:rPr lang="ru-RU" b="1" dirty="0" err="1"/>
              <a:t>танцю</a:t>
            </a:r>
            <a:r>
              <a:rPr lang="ru-RU" b="1" dirty="0"/>
              <a:t>) та «Брейк-дансу». </a:t>
            </a:r>
            <a:endParaRPr lang="uk-UA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708" y="1370456"/>
            <a:ext cx="5328592" cy="477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06984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+mn-lt"/>
              </a:rPr>
              <a:t>Дякую за увагу!</a:t>
            </a:r>
            <a:endParaRPr lang="uk-UA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63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5483" y="98072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 smtClean="0">
                <a:solidFill>
                  <a:schemeClr val="bg2">
                    <a:lumMod val="50000"/>
                  </a:schemeClr>
                </a:solidFill>
              </a:rPr>
              <a:t>Помірна розумова відсталість (імбецильність) </a:t>
            </a:r>
            <a:r>
              <a:rPr lang="uk-UA" sz="2000" b="1" dirty="0" smtClean="0"/>
              <a:t>- </a:t>
            </a:r>
            <a:r>
              <a:rPr lang="uk-UA" sz="2000" dirty="0" smtClean="0"/>
              <a:t>це середній за виразністю ступінь розумової відсталості, який виникає через органічне ураження кори головного мозку.  </a:t>
            </a:r>
            <a:endParaRPr lang="uk-UA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501008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 smtClean="0">
                <a:ea typeface="Calibri"/>
              </a:rPr>
              <a:t>Діти із </a:t>
            </a:r>
            <a:r>
              <a:rPr lang="uk-UA" sz="2000" b="1" dirty="0">
                <a:ea typeface="Calibri"/>
              </a:rPr>
              <a:t>помірною розумовою відсталістю </a:t>
            </a:r>
            <a:r>
              <a:rPr lang="uk-UA" sz="2000" dirty="0">
                <a:ea typeface="Calibri"/>
              </a:rPr>
              <a:t>перебувають у закладах Міністерства праці та соціальної політики або Міністерства охорони здоров'я.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15802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192" y="741133"/>
            <a:ext cx="8679297" cy="80021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i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Мета: </a:t>
            </a: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працевлаштування 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і подальше пристосування дітей до життя в умовах навколишнього соціального середовища</a:t>
            </a:r>
            <a:r>
              <a:rPr lang="uk-UA" sz="2000" dirty="0">
                <a:latin typeface="Times New Roman"/>
                <a:ea typeface="Calibri"/>
                <a:cs typeface="Times New Roman"/>
              </a:rPr>
              <a:t>. </a:t>
            </a:r>
            <a:endParaRPr lang="uk-UA" sz="16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59749395"/>
              </p:ext>
            </p:extLst>
          </p:nvPr>
        </p:nvGraphicFramePr>
        <p:xfrm>
          <a:off x="262106" y="1700809"/>
          <a:ext cx="8702383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57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78412823"/>
              </p:ext>
            </p:extLst>
          </p:nvPr>
        </p:nvGraphicFramePr>
        <p:xfrm>
          <a:off x="395537" y="836712"/>
          <a:ext cx="8432545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71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етап</a:t>
            </a:r>
            <a:endParaRPr lang="uk-U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9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виробити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санітарно-гігієнічні навички, навички самообслуговування, розвинути моторику, координацію рухів.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привчають до адекватної поведінки в групах, у їдальні, спальні, класних кімнатах та інших суспільних місцях.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2400" dirty="0" smtClean="0">
                <a:latin typeface="Times New Roman"/>
                <a:ea typeface="Calibri"/>
              </a:rPr>
              <a:t>На даному етапі методи навчання </a:t>
            </a:r>
            <a:r>
              <a:rPr lang="uk-UA" sz="2400" dirty="0">
                <a:latin typeface="Times New Roman"/>
                <a:ea typeface="Calibri"/>
              </a:rPr>
              <a:t>наближені до </a:t>
            </a:r>
            <a:r>
              <a:rPr lang="uk-UA" sz="2400" b="1" dirty="0">
                <a:latin typeface="Times New Roman"/>
                <a:ea typeface="Calibri"/>
              </a:rPr>
              <a:t>методів дошкільної і ясельної </a:t>
            </a:r>
            <a:r>
              <a:rPr lang="uk-UA" sz="2400" b="1" dirty="0" smtClean="0">
                <a:latin typeface="Times New Roman"/>
                <a:ea typeface="Calibri"/>
              </a:rPr>
              <a:t>педагогіки.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0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 етап</a:t>
            </a:r>
            <a:endParaRPr lang="uk-U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31149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 навичок самообслуговування і особистої гігієни, проводиться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організації господарсько-побутової праці.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період їх навчають рахунку, читанню, письму, велику увагу приділяють розвитку мовлення.</a:t>
            </a:r>
          </a:p>
        </p:txBody>
      </p:sp>
    </p:spTree>
    <p:extLst>
      <p:ext uri="{BB962C8B-B14F-4D97-AF65-F5344CB8AC3E}">
        <p14:creationId xmlns:p14="http://schemas.microsoft.com/office/powerpoint/2010/main" val="19458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ІІІ етап</a:t>
            </a:r>
            <a:endParaRPr lang="uk-U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311495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соціально-побутових навичок,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комунікативної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практично-діяльнісної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поведінки.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період організовується трудове навчання вихованців, відшліфовуються відповідні трудові операції, закріплюються навички поведінки у суспільних місцях, здатність слідкувати за своїм зовнішнім виглядом.</a:t>
            </a:r>
          </a:p>
        </p:txBody>
      </p:sp>
    </p:spTree>
    <p:extLst>
      <p:ext uri="{BB962C8B-B14F-4D97-AF65-F5344CB8AC3E}">
        <p14:creationId xmlns:p14="http://schemas.microsoft.com/office/powerpoint/2010/main" val="22900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5469" y="1268760"/>
            <a:ext cx="8016971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b="1" dirty="0" smtClean="0"/>
              <a:t>«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навчання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 з помірною і тяжкою розумовою 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відсталістю». 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розроблені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Московським Інститутом дефектології АПН у 1984 році і нею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користуються зараз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Україні.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469" y="3717032"/>
            <a:ext cx="8016971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«Програми навчання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 з помірною і тяжкою розумовою відсталістю будинків-інтернатів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профілю” (</a:t>
            </a:r>
            <a:r>
              <a:rPr lang="uk-UA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Арнольдов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А., Забара К. Г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яким і працюють дитячі будинки для дітей-інвалідів.</a:t>
            </a:r>
          </a:p>
        </p:txBody>
      </p:sp>
    </p:spTree>
    <p:extLst>
      <p:ext uri="{BB962C8B-B14F-4D97-AF65-F5344CB8AC3E}">
        <p14:creationId xmlns:p14="http://schemas.microsoft.com/office/powerpoint/2010/main" val="6816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76916"/>
              </p:ext>
            </p:extLst>
          </p:nvPr>
        </p:nvGraphicFramePr>
        <p:xfrm>
          <a:off x="251520" y="908720"/>
          <a:ext cx="8568952" cy="57911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1061"/>
                <a:gridCol w="2198283"/>
                <a:gridCol w="628082"/>
                <a:gridCol w="628082"/>
                <a:gridCol w="628082"/>
                <a:gridCol w="628082"/>
                <a:gridCol w="628082"/>
                <a:gridCol w="628082"/>
                <a:gridCol w="628082"/>
                <a:gridCol w="471061"/>
                <a:gridCol w="1031973"/>
              </a:tblGrid>
              <a:tr h="210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п/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Назва предмету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                   Кількість годин по класам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Всього годин на тиждень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Читання і письмо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Рахунок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Розвиток мовлення, предметні уроки та     екскурсії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-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    17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Предметно-практична діяльність, ручна праця,конструювання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-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-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-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Господарсько-побутова праця, навички самообслуговування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Фізична культура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7    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Співи та ритміка      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    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 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  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    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     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    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11    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Малювання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Трудове навчання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64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Всього обов’язкових   занять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231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Соціально-побутова орієнтація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Індивідуальні логопедичні заняття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21" marR="31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547</TotalTime>
  <Words>569</Words>
  <Application>Microsoft Office PowerPoint</Application>
  <PresentationFormat>Экран (4:3)</PresentationFormat>
  <Paragraphs>394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Характеристика змісту освіти дітей з помірною розумовою відсталістю</vt:lpstr>
      <vt:lpstr>Презентация PowerPoint</vt:lpstr>
      <vt:lpstr>Презентация PowerPoint</vt:lpstr>
      <vt:lpstr>Презентация PowerPoint</vt:lpstr>
      <vt:lpstr>І етап</vt:lpstr>
      <vt:lpstr>ІІ етап</vt:lpstr>
      <vt:lpstr>ІІІ етап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змісту освіти дітей з помірною розумовою відсталістю</dc:title>
  <dc:creator>PC</dc:creator>
  <cp:lastModifiedBy>PC</cp:lastModifiedBy>
  <cp:revision>24</cp:revision>
  <dcterms:created xsi:type="dcterms:W3CDTF">2014-04-04T10:09:55Z</dcterms:created>
  <dcterms:modified xsi:type="dcterms:W3CDTF">2014-04-09T11:57:56Z</dcterms:modified>
</cp:coreProperties>
</file>